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80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ma Alsagaf" userId="ef587b5e-378a-4bb3-aa9f-3c15b98138a4" providerId="ADAL" clId="{DD6B3C0D-8FAB-4D7D-88C7-1F96F513F57C}"/>
    <pc:docChg chg="undo custSel modSld">
      <pc:chgData name="Fatma Alsagaf" userId="ef587b5e-378a-4bb3-aa9f-3c15b98138a4" providerId="ADAL" clId="{DD6B3C0D-8FAB-4D7D-88C7-1F96F513F57C}" dt="2023-12-05T05:17:04.867" v="4" actId="1076"/>
      <pc:docMkLst>
        <pc:docMk/>
      </pc:docMkLst>
      <pc:sldChg chg="modSp mod">
        <pc:chgData name="Fatma Alsagaf" userId="ef587b5e-378a-4bb3-aa9f-3c15b98138a4" providerId="ADAL" clId="{DD6B3C0D-8FAB-4D7D-88C7-1F96F513F57C}" dt="2023-12-05T05:12:35.710" v="1" actId="1076"/>
        <pc:sldMkLst>
          <pc:docMk/>
          <pc:sldMk cId="0" sldId="256"/>
        </pc:sldMkLst>
        <pc:picChg chg="mod">
          <ac:chgData name="Fatma Alsagaf" userId="ef587b5e-378a-4bb3-aa9f-3c15b98138a4" providerId="ADAL" clId="{DD6B3C0D-8FAB-4D7D-88C7-1F96F513F57C}" dt="2023-12-05T05:12:35.710" v="1" actId="1076"/>
          <ac:picMkLst>
            <pc:docMk/>
            <pc:sldMk cId="0" sldId="256"/>
            <ac:picMk id="151" creationId="{00000000-0000-0000-0000-000000000000}"/>
          </ac:picMkLst>
        </pc:picChg>
      </pc:sldChg>
      <pc:sldChg chg="modSp mod">
        <pc:chgData name="Fatma Alsagaf" userId="ef587b5e-378a-4bb3-aa9f-3c15b98138a4" providerId="ADAL" clId="{DD6B3C0D-8FAB-4D7D-88C7-1F96F513F57C}" dt="2023-12-05T05:17:04.867" v="4" actId="1076"/>
        <pc:sldMkLst>
          <pc:docMk/>
          <pc:sldMk cId="0" sldId="281"/>
        </pc:sldMkLst>
        <pc:picChg chg="mod">
          <ac:chgData name="Fatma Alsagaf" userId="ef587b5e-378a-4bb3-aa9f-3c15b98138a4" providerId="ADAL" clId="{DD6B3C0D-8FAB-4D7D-88C7-1F96F513F57C}" dt="2023-12-05T05:17:04.867" v="4" actId="1076"/>
          <ac:picMkLst>
            <pc:docMk/>
            <pc:sldMk cId="0" sldId="281"/>
            <ac:picMk id="201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1.png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10.png" descr="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11.png" descr="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12.png" descr="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13.png" descr="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14.png" descr="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15.png" descr="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16.png" descr="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17.png" descr="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18.png" descr="1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19.png" descr="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2.png" descr="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20.png" descr="2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21.png" descr="2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22.png" descr="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23.png" descr="2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24.png" descr="2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25.png" descr="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26.png" descr="2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27.png" descr="2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29.png" descr="2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30.png" descr="3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3.png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31.png" descr="3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32.png" descr="3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33.png" descr="3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34.png" descr="3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35.png" descr="3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36.png" descr="3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37.png" descr="3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38.png" descr="3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4.png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5.png" descr="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6.png" descr="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7.png" descr="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8.png" descr="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9.png" descr="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Helvetica Neue</vt:lpstr>
      <vt:lpstr>Helvetica Neue Medium</vt:lpstr>
      <vt:lpstr>21_BasicWhite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Fatma Alsagaf</cp:lastModifiedBy>
  <cp:revision>1</cp:revision>
  <dcterms:modified xsi:type="dcterms:W3CDTF">2023-12-05T05:17:09Z</dcterms:modified>
</cp:coreProperties>
</file>